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CC"/>
    <a:srgbClr val="CC0000"/>
    <a:srgbClr val="006600"/>
    <a:srgbClr val="0066CC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144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60A244-B6D8-47E9-BB31-EA0E01EE70E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BE268515-F4EA-48F6-A890-DE629EC481B8}">
      <dgm:prSet/>
      <dgm:spPr/>
      <dgm:t>
        <a:bodyPr/>
        <a:lstStyle/>
        <a:p>
          <a:pPr algn="ctr"/>
          <a:r>
            <a:rPr lang="hu-HU" dirty="0" smtClean="0"/>
            <a:t>A Szalay Óvoda bemutatkozása a ZOOM felületen</a:t>
          </a:r>
          <a:endParaRPr lang="hu-HU" dirty="0"/>
        </a:p>
      </dgm:t>
    </dgm:pt>
    <dgm:pt modelId="{EEF42F3B-987E-4FE3-8CE2-5BDC246988E3}" type="parTrans" cxnId="{A2DCE95C-E116-4D5E-8EF5-2187A3DDF7E3}">
      <dgm:prSet/>
      <dgm:spPr/>
      <dgm:t>
        <a:bodyPr/>
        <a:lstStyle/>
        <a:p>
          <a:endParaRPr lang="hu-HU"/>
        </a:p>
      </dgm:t>
    </dgm:pt>
    <dgm:pt modelId="{3FAA0967-68CE-4BD5-85B2-6D15EDB1677F}" type="sibTrans" cxnId="{A2DCE95C-E116-4D5E-8EF5-2187A3DDF7E3}">
      <dgm:prSet/>
      <dgm:spPr/>
      <dgm:t>
        <a:bodyPr/>
        <a:lstStyle/>
        <a:p>
          <a:endParaRPr lang="hu-HU"/>
        </a:p>
      </dgm:t>
    </dgm:pt>
    <dgm:pt modelId="{ABA0FBFE-DF49-409D-BE01-C049C27CEBEB}" type="pres">
      <dgm:prSet presAssocID="{9860A244-B6D8-47E9-BB31-EA0E01EE70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6F10042-5DF1-4F68-9C6C-1869DBA60285}" type="pres">
      <dgm:prSet presAssocID="{BE268515-F4EA-48F6-A890-DE629EC481B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35EC791-4EFF-4AF0-B297-45971D5AFF1F}" type="presOf" srcId="{BE268515-F4EA-48F6-A890-DE629EC481B8}" destId="{76F10042-5DF1-4F68-9C6C-1869DBA60285}" srcOrd="0" destOrd="0" presId="urn:microsoft.com/office/officeart/2005/8/layout/vList2"/>
    <dgm:cxn modelId="{626F9FCF-E19A-476E-8D89-0B6D57E94453}" type="presOf" srcId="{9860A244-B6D8-47E9-BB31-EA0E01EE70EC}" destId="{ABA0FBFE-DF49-409D-BE01-C049C27CEBEB}" srcOrd="0" destOrd="0" presId="urn:microsoft.com/office/officeart/2005/8/layout/vList2"/>
    <dgm:cxn modelId="{A2DCE95C-E116-4D5E-8EF5-2187A3DDF7E3}" srcId="{9860A244-B6D8-47E9-BB31-EA0E01EE70EC}" destId="{BE268515-F4EA-48F6-A890-DE629EC481B8}" srcOrd="0" destOrd="0" parTransId="{EEF42F3B-987E-4FE3-8CE2-5BDC246988E3}" sibTransId="{3FAA0967-68CE-4BD5-85B2-6D15EDB1677F}"/>
    <dgm:cxn modelId="{683C26F3-46B7-4B70-B35B-6429B959B132}" type="presParOf" srcId="{ABA0FBFE-DF49-409D-BE01-C049C27CEBEB}" destId="{76F10042-5DF1-4F68-9C6C-1869DBA6028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F10042-5DF1-4F68-9C6C-1869DBA60285}">
      <dsp:nvSpPr>
        <dsp:cNvPr id="0" name=""/>
        <dsp:cNvSpPr/>
      </dsp:nvSpPr>
      <dsp:spPr>
        <a:xfrm>
          <a:off x="0" y="122105"/>
          <a:ext cx="6273799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A Szalay Óvoda bemutatkozása a ZOOM felületen</a:t>
          </a:r>
          <a:endParaRPr lang="hu-HU" sz="2300" kern="1200" dirty="0"/>
        </a:p>
      </dsp:txBody>
      <dsp:txXfrm>
        <a:off x="26930" y="149035"/>
        <a:ext cx="6219939" cy="497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814C9-DE24-45E2-966A-5DA8A8F917BE}" type="datetimeFigureOut">
              <a:rPr lang="hu-HU" smtClean="0"/>
              <a:t>2021. 04. 01.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859B-924B-4691-AA60-2CFFBFD67F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4656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814C9-DE24-45E2-966A-5DA8A8F917BE}" type="datetimeFigureOut">
              <a:rPr lang="hu-HU" smtClean="0"/>
              <a:t>2021. 04. 01.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859B-924B-4691-AA60-2CFFBFD67F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1240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814C9-DE24-45E2-966A-5DA8A8F917BE}" type="datetimeFigureOut">
              <a:rPr lang="hu-HU" smtClean="0"/>
              <a:t>2021. 04. 01.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859B-924B-4691-AA60-2CFFBFD67F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369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814C9-DE24-45E2-966A-5DA8A8F917BE}" type="datetimeFigureOut">
              <a:rPr lang="hu-HU" smtClean="0"/>
              <a:t>2021. 04. 01.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859B-924B-4691-AA60-2CFFBFD67F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7845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814C9-DE24-45E2-966A-5DA8A8F917BE}" type="datetimeFigureOut">
              <a:rPr lang="hu-HU" smtClean="0"/>
              <a:t>2021. 04. 01.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859B-924B-4691-AA60-2CFFBFD67F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984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814C9-DE24-45E2-966A-5DA8A8F917BE}" type="datetimeFigureOut">
              <a:rPr lang="hu-HU" smtClean="0"/>
              <a:t>2021. 04. 01.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859B-924B-4691-AA60-2CFFBFD67F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6002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814C9-DE24-45E2-966A-5DA8A8F917BE}" type="datetimeFigureOut">
              <a:rPr lang="hu-HU" smtClean="0"/>
              <a:t>2021. 04. 01.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859B-924B-4691-AA60-2CFFBFD67F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2213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814C9-DE24-45E2-966A-5DA8A8F917BE}" type="datetimeFigureOut">
              <a:rPr lang="hu-HU" smtClean="0"/>
              <a:t>2021. 04. 01.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859B-924B-4691-AA60-2CFFBFD67F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1686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814C9-DE24-45E2-966A-5DA8A8F917BE}" type="datetimeFigureOut">
              <a:rPr lang="hu-HU" smtClean="0"/>
              <a:t>2021. 04. 01.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859B-924B-4691-AA60-2CFFBFD67F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9563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814C9-DE24-45E2-966A-5DA8A8F917BE}" type="datetimeFigureOut">
              <a:rPr lang="hu-HU" smtClean="0"/>
              <a:t>2021. 04. 01.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859B-924B-4691-AA60-2CFFBFD67F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1663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814C9-DE24-45E2-966A-5DA8A8F917BE}" type="datetimeFigureOut">
              <a:rPr lang="hu-HU" smtClean="0"/>
              <a:t>2021. 04. 01.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859B-924B-4691-AA60-2CFFBFD67F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782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814C9-DE24-45E2-966A-5DA8A8F917BE}" type="datetimeFigureOut">
              <a:rPr lang="hu-HU" smtClean="0"/>
              <a:t>2021. 04. 01.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5859B-924B-4691-AA60-2CFFBFD67F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410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diagramLayout" Target="../diagrams/layout1.xml"/><Relationship Id="rId18" Type="http://schemas.openxmlformats.org/officeDocument/2006/relationships/image" Target="../media/image2.jpeg"/><Relationship Id="rId3" Type="http://schemas.microsoft.com/office/2007/relationships/media" Target="../media/media2.m4a"/><Relationship Id="rId21" Type="http://schemas.openxmlformats.org/officeDocument/2006/relationships/image" Target="../media/image4.png"/><Relationship Id="rId7" Type="http://schemas.microsoft.com/office/2007/relationships/media" Target="../media/media4.m4a"/><Relationship Id="rId12" Type="http://schemas.openxmlformats.org/officeDocument/2006/relationships/diagramData" Target="../diagrams/data1.xml"/><Relationship Id="rId17" Type="http://schemas.openxmlformats.org/officeDocument/2006/relationships/image" Target="../media/image1.png"/><Relationship Id="rId2" Type="http://schemas.openxmlformats.org/officeDocument/2006/relationships/audio" Target="../media/media1.m4a"/><Relationship Id="rId16" Type="http://schemas.microsoft.com/office/2007/relationships/diagramDrawing" Target="../diagrams/drawing1.xml"/><Relationship Id="rId20" Type="http://schemas.openxmlformats.org/officeDocument/2006/relationships/hyperlink" Target="https://us02web.zoom.us/j/82250197981?pwd=Wmc4VHVvVWFvV1oxL25ydmFNZFFVZz09" TargetMode="External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slideLayout" Target="../slideLayouts/slideLayout7.xml"/><Relationship Id="rId5" Type="http://schemas.microsoft.com/office/2007/relationships/media" Target="../media/media3.m4a"/><Relationship Id="rId15" Type="http://schemas.openxmlformats.org/officeDocument/2006/relationships/diagramColors" Target="../diagrams/colors1.xml"/><Relationship Id="rId23" Type="http://schemas.openxmlformats.org/officeDocument/2006/relationships/image" Target="../media/image6.png"/><Relationship Id="rId10" Type="http://schemas.openxmlformats.org/officeDocument/2006/relationships/audio" Target="../media/media5.m4a"/><Relationship Id="rId19" Type="http://schemas.openxmlformats.org/officeDocument/2006/relationships/image" Target="../media/image3.jp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diagramQuickStyle" Target="../diagrams/quickStyle1.xml"/><Relationship Id="rId2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74398178"/>
              </p:ext>
            </p:extLst>
          </p:nvPr>
        </p:nvGraphicFramePr>
        <p:xfrm>
          <a:off x="2590800" y="0"/>
          <a:ext cx="6273800" cy="795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90" y="795867"/>
            <a:ext cx="2362245" cy="21105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048" y="173288"/>
            <a:ext cx="1926969" cy="27660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577" y="4001811"/>
            <a:ext cx="2284095" cy="22840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Szövegdoboz 6"/>
          <p:cNvSpPr txBox="1"/>
          <p:nvPr/>
        </p:nvSpPr>
        <p:spPr>
          <a:xfrm>
            <a:off x="4386894" y="2939348"/>
            <a:ext cx="2589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660066"/>
                </a:solidFill>
              </a:rPr>
              <a:t>Gulyás Ágnes </a:t>
            </a:r>
          </a:p>
          <a:p>
            <a:pPr algn="ctr"/>
            <a:r>
              <a:rPr lang="hu-HU" b="1" dirty="0" smtClean="0">
                <a:solidFill>
                  <a:srgbClr val="660066"/>
                </a:solidFill>
              </a:rPr>
              <a:t>igazgató</a:t>
            </a:r>
            <a:endParaRPr lang="hu-HU" b="1" dirty="0">
              <a:solidFill>
                <a:srgbClr val="660066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859867" y="6285906"/>
            <a:ext cx="1918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6600"/>
                </a:solidFill>
              </a:rPr>
              <a:t>Urbán Szilvia </a:t>
            </a:r>
          </a:p>
          <a:p>
            <a:r>
              <a:rPr lang="hu-HU" b="1" dirty="0" smtClean="0">
                <a:solidFill>
                  <a:srgbClr val="006600"/>
                </a:solidFill>
              </a:rPr>
              <a:t>angol nyelvi dajka</a:t>
            </a:r>
            <a:endParaRPr lang="hu-HU" b="1" dirty="0">
              <a:solidFill>
                <a:srgbClr val="00660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0227733" y="2939349"/>
            <a:ext cx="1845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CC0000"/>
                </a:solidFill>
              </a:rPr>
              <a:t>Hornyák Mónika</a:t>
            </a:r>
          </a:p>
          <a:p>
            <a:pPr algn="ctr"/>
            <a:r>
              <a:rPr lang="hu-HU" b="1" dirty="0" smtClean="0">
                <a:solidFill>
                  <a:srgbClr val="CC0000"/>
                </a:solidFill>
              </a:rPr>
              <a:t> </a:t>
            </a:r>
            <a:r>
              <a:rPr lang="hu-HU" b="1" dirty="0" err="1" smtClean="0">
                <a:solidFill>
                  <a:srgbClr val="CC0000"/>
                </a:solidFill>
              </a:rPr>
              <a:t>óvonő</a:t>
            </a:r>
            <a:endParaRPr lang="hu-HU" b="1" dirty="0">
              <a:solidFill>
                <a:srgbClr val="CC0000"/>
              </a:solidFill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9266" y="4075337"/>
            <a:ext cx="4233333" cy="27392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cs typeface="Arial" panose="020B0604020202020204" pitchFamily="34" charset="0"/>
              </a:rPr>
              <a:t>Szalay Óvoda szülői tájékoztatója</a:t>
            </a:r>
            <a:br>
              <a:rPr kumimoji="0" lang="hu-HU" altLang="hu-H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cs typeface="Arial" panose="020B0604020202020204" pitchFamily="34" charset="0"/>
              </a:rPr>
            </a:br>
            <a:r>
              <a:rPr kumimoji="0" lang="hu-HU" altLang="hu-H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cs typeface="Arial" panose="020B0604020202020204" pitchFamily="34" charset="0"/>
              </a:rPr>
              <a:t>2021.04.07., 16:00 óra</a:t>
            </a:r>
            <a:br>
              <a:rPr kumimoji="0" lang="hu-HU" altLang="hu-H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cs typeface="Arial" panose="020B0604020202020204" pitchFamily="34" charset="0"/>
              </a:rPr>
            </a:br>
            <a:r>
              <a:rPr kumimoji="0" lang="hu-HU" altLang="hu-HU" sz="1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Join</a:t>
            </a: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 Zoom Meeting</a:t>
            </a:r>
            <a:endParaRPr kumimoji="0" lang="hu-HU" altLang="hu-H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/>
            </a:r>
            <a:b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</a:b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cs typeface="Arial" panose="020B0604020202020204" pitchFamily="34" charset="0"/>
                <a:hlinkClick r:id="rId20"/>
              </a:rPr>
              <a:t>https://us02web.zoom.us/j/82250197981?pwd=Wmc4VHVvVWFvV1oxL25ydmFNZFFVZz09</a:t>
            </a: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/>
            </a:r>
            <a:b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</a:b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/>
            </a:r>
            <a:b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</a:b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Meeting ID: 822 5019 7981</a:t>
            </a:r>
            <a:b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</a:br>
            <a:r>
              <a:rPr kumimoji="0" lang="hu-HU" altLang="hu-HU" sz="1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Passcode</a:t>
            </a: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: 992121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sz="1200" dirty="0" smtClean="0">
                <a:solidFill>
                  <a:srgbClr val="222222"/>
                </a:solidFill>
                <a:cs typeface="Arial" panose="020B0604020202020204" pitchFamily="34" charset="0"/>
              </a:rPr>
              <a:t>A kóddal telefonról csak fülhallgatóval lehet bejelentkezni.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A ZOOM alkalmazást le kell tölteni.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sz="2400" b="1" dirty="0" smtClean="0">
                <a:solidFill>
                  <a:srgbClr val="CC0000"/>
                </a:solidFill>
                <a:cs typeface="Arial" panose="020B0604020202020204" pitchFamily="34" charset="0"/>
              </a:rPr>
              <a:t>Várjuk a bejelentkezéseket !</a:t>
            </a:r>
            <a:r>
              <a:rPr kumimoji="0" lang="hu-HU" altLang="hu-HU" sz="24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cs typeface="Arial" panose="020B0604020202020204" pitchFamily="34" charset="0"/>
              </a:rPr>
              <a:t> </a:t>
            </a:r>
            <a:endParaRPr kumimoji="0" lang="hu-HU" altLang="hu-HU" sz="2400" b="1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</a:endParaRPr>
          </a:p>
        </p:txBody>
      </p:sp>
      <p:pic>
        <p:nvPicPr>
          <p:cNvPr id="16" name="Rögzített h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0945091" y="2329749"/>
            <a:ext cx="609600" cy="60960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091" y="3951701"/>
            <a:ext cx="1944926" cy="22882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Rögzített ha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0796204" y="5041776"/>
            <a:ext cx="609600" cy="609600"/>
          </a:xfrm>
          <a:prstGeom prst="rect">
            <a:avLst/>
          </a:prstGeom>
        </p:spPr>
      </p:pic>
      <p:pic>
        <p:nvPicPr>
          <p:cNvPr id="25" name="Rögzített hang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338812" y="5564974"/>
            <a:ext cx="609600" cy="609600"/>
          </a:xfrm>
          <a:prstGeom prst="rect">
            <a:avLst/>
          </a:prstGeom>
        </p:spPr>
      </p:pic>
      <p:pic>
        <p:nvPicPr>
          <p:cNvPr id="26" name="Kép 25"/>
          <p:cNvPicPr/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0" y="795866"/>
            <a:ext cx="2256370" cy="21105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Szövegdoboz 26"/>
          <p:cNvSpPr txBox="1"/>
          <p:nvPr/>
        </p:nvSpPr>
        <p:spPr>
          <a:xfrm>
            <a:off x="334430" y="2906398"/>
            <a:ext cx="2361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00CC"/>
                </a:solidFill>
              </a:rPr>
              <a:t>Lantos Lászlóné Jutka</a:t>
            </a:r>
          </a:p>
          <a:p>
            <a:pPr algn="ctr"/>
            <a:r>
              <a:rPr lang="hu-HU" b="1" dirty="0" smtClean="0">
                <a:solidFill>
                  <a:srgbClr val="0000CC"/>
                </a:solidFill>
              </a:rPr>
              <a:t>Vezető </a:t>
            </a:r>
            <a:r>
              <a:rPr lang="hu-HU" b="1" dirty="0" err="1" smtClean="0">
                <a:solidFill>
                  <a:srgbClr val="0000CC"/>
                </a:solidFill>
              </a:rPr>
              <a:t>óvonő</a:t>
            </a:r>
            <a:endParaRPr lang="hu-HU" b="1" dirty="0">
              <a:solidFill>
                <a:srgbClr val="0000CC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10227733" y="6174574"/>
            <a:ext cx="1845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Czárán Eleonóra</a:t>
            </a:r>
          </a:p>
          <a:p>
            <a:pPr algn="ctr"/>
            <a:r>
              <a:rPr lang="hu-HU" b="1" dirty="0" err="1" smtClean="0">
                <a:solidFill>
                  <a:srgbClr val="FF0000"/>
                </a:solidFill>
              </a:rPr>
              <a:t>Óvonő</a:t>
            </a:r>
            <a:endParaRPr lang="hu-HU" b="1" dirty="0">
              <a:solidFill>
                <a:srgbClr val="FF0000"/>
              </a:solidFill>
            </a:endParaRPr>
          </a:p>
        </p:txBody>
      </p:sp>
      <p:pic>
        <p:nvPicPr>
          <p:cNvPr id="21" name="Rögzített hang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2696015" y="1974706"/>
            <a:ext cx="1080655" cy="988510"/>
          </a:xfrm>
          <a:prstGeom prst="rect">
            <a:avLst/>
          </a:prstGeom>
        </p:spPr>
      </p:pic>
      <p:pic>
        <p:nvPicPr>
          <p:cNvPr id="12" name="Rögzített hang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440189" y="18593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39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399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524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641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55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1192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352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4718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04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10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Graphic spid="3" grpId="0">
        <p:bldAsOne/>
      </p:bldGraphic>
      <p:bldP spid="15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31</Words>
  <Application>Microsoft Office PowerPoint</Application>
  <PresentationFormat>Szélesvásznú</PresentationFormat>
  <Paragraphs>16</Paragraphs>
  <Slides>1</Slides>
  <Notes>0</Notes>
  <HiddenSlides>0</HiddenSlides>
  <MMClips>5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Office-téma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agnes</dc:creator>
  <cp:lastModifiedBy>agnes</cp:lastModifiedBy>
  <cp:revision>18</cp:revision>
  <cp:lastPrinted>2021-04-01T08:00:14Z</cp:lastPrinted>
  <dcterms:created xsi:type="dcterms:W3CDTF">2021-03-31T13:56:42Z</dcterms:created>
  <dcterms:modified xsi:type="dcterms:W3CDTF">2021-04-01T11:14:45Z</dcterms:modified>
</cp:coreProperties>
</file>